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78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Ic-J6hcSKa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Tlo i biljni pokrov Hrvatske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Vrijeme i klima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57183562"/>
              </p:ext>
            </p:extLst>
          </p:nvPr>
        </p:nvGraphicFramePr>
        <p:xfrm>
          <a:off x="539552" y="915565"/>
          <a:ext cx="8229600" cy="3474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327288767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260141515"/>
                    </a:ext>
                  </a:extLst>
                </a:gridCol>
              </a:tblGrid>
              <a:tr h="277667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Vrsta tla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Rasprostranjenost</a:t>
                      </a:r>
                      <a:r>
                        <a:rPr lang="hr-HR" baseline="0" dirty="0" smtClean="0"/>
                        <a:t> u Hrvatskoj (područje)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1087815"/>
                  </a:ext>
                </a:extLst>
              </a:tr>
              <a:tr h="493691">
                <a:tc>
                  <a:txBody>
                    <a:bodyPr/>
                    <a:lstStyle/>
                    <a:p>
                      <a:r>
                        <a:rPr lang="hr-HR" dirty="0" smtClean="0"/>
                        <a:t>aluvijalna</a:t>
                      </a:r>
                      <a:r>
                        <a:rPr lang="hr-HR" baseline="0" dirty="0" smtClean="0"/>
                        <a:t> tla</a:t>
                      </a:r>
                    </a:p>
                    <a:p>
                      <a:r>
                        <a:rPr lang="hr-HR" baseline="0" dirty="0" smtClean="0"/>
                        <a:t>i močvarna crnica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5645009"/>
                  </a:ext>
                </a:extLst>
              </a:tr>
              <a:tr h="493691">
                <a:tc>
                  <a:txBody>
                    <a:bodyPr/>
                    <a:lstStyle/>
                    <a:p>
                      <a:r>
                        <a:rPr lang="hr-HR" dirty="0" smtClean="0"/>
                        <a:t>smeđa</a:t>
                      </a:r>
                      <a:r>
                        <a:rPr lang="hr-HR" baseline="0" dirty="0" smtClean="0"/>
                        <a:t> tla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0107939"/>
                  </a:ext>
                </a:extLst>
              </a:tr>
              <a:tr h="493691">
                <a:tc>
                  <a:txBody>
                    <a:bodyPr/>
                    <a:lstStyle/>
                    <a:p>
                      <a:r>
                        <a:rPr lang="hr-HR" dirty="0" smtClean="0"/>
                        <a:t>crnica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3177698"/>
                  </a:ext>
                </a:extLst>
              </a:tr>
              <a:tr h="493691">
                <a:tc>
                  <a:txBody>
                    <a:bodyPr/>
                    <a:lstStyle/>
                    <a:p>
                      <a:r>
                        <a:rPr lang="hr-HR" dirty="0" smtClean="0"/>
                        <a:t>podzoli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3398020"/>
                  </a:ext>
                </a:extLst>
              </a:tr>
              <a:tr h="493691">
                <a:tc>
                  <a:txBody>
                    <a:bodyPr/>
                    <a:lstStyle/>
                    <a:p>
                      <a:r>
                        <a:rPr lang="hr-HR" dirty="0" smtClean="0"/>
                        <a:t>crvenica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8105397"/>
                  </a:ext>
                </a:extLst>
              </a:tr>
              <a:tr h="493691">
                <a:tc>
                  <a:txBody>
                    <a:bodyPr/>
                    <a:lstStyle/>
                    <a:p>
                      <a:r>
                        <a:rPr lang="hr-HR" dirty="0" smtClean="0"/>
                        <a:t>tlo na flišu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5004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999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1287" y="771550"/>
            <a:ext cx="746843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40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95134"/>
            <a:ext cx="2808312" cy="2855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3888" y="1220992"/>
            <a:ext cx="5295528" cy="1502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72" y="300379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/>
              <a:t>Možete li prepoznati vrste tla na fotografijama? U kojim dijelovima Hrvatske ćemo pronaći ovakva tla?</a:t>
            </a:r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xmlns="" val="10533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Biljni pokrov Hrvatske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n</a:t>
            </a:r>
            <a:r>
              <a:rPr lang="hr-HR" sz="2400" dirty="0" smtClean="0"/>
              <a:t>ajšumovitiji je Gorski kotar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7494"/>
            <a:ext cx="7344800" cy="4686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2571750"/>
            <a:ext cx="2530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/>
              <a:t>Analizirajte kartu biljnog pokrova Hrvatske.</a:t>
            </a:r>
          </a:p>
          <a:p>
            <a:r>
              <a:rPr lang="hr-HR" sz="2400" i="1" dirty="0" smtClean="0"/>
              <a:t>Koje šumske vrste prevladavaju u vašem zavičaju? </a:t>
            </a:r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xmlns="" val="22302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800" b="1" dirty="0" smtClean="0"/>
              <a:t>Gorska Hrvatska </a:t>
            </a:r>
            <a:r>
              <a:rPr lang="hr-HR" sz="2800" dirty="0" smtClean="0"/>
              <a:t>– bukva, jela, bor, smreka</a:t>
            </a:r>
          </a:p>
          <a:p>
            <a:r>
              <a:rPr lang="hr-HR" sz="2800" b="1" dirty="0" smtClean="0"/>
              <a:t>Panonska Hrvatska </a:t>
            </a:r>
            <a:r>
              <a:rPr lang="hr-HR" sz="2800" dirty="0" smtClean="0"/>
              <a:t>– hrast (hrast lužnjak- Spačvanska šuma), vrba, jasen, topola</a:t>
            </a:r>
          </a:p>
          <a:p>
            <a:r>
              <a:rPr lang="hr-HR" sz="2800" dirty="0" smtClean="0"/>
              <a:t>Hrast kitnjak, bukva, grab</a:t>
            </a:r>
          </a:p>
          <a:p>
            <a:r>
              <a:rPr lang="hr-HR" sz="2800" b="1" dirty="0" smtClean="0"/>
              <a:t>Primorska Hrvatska </a:t>
            </a:r>
            <a:r>
              <a:rPr lang="hr-HR" sz="2800" dirty="0" smtClean="0"/>
              <a:t>– hrast crnika, hrast medunac, bijeli grab (iskrčeni), alepski i crni bor (Pelješac, Hvar, Brač)</a:t>
            </a:r>
          </a:p>
          <a:p>
            <a:r>
              <a:rPr lang="hr-HR" sz="2800" dirty="0"/>
              <a:t>m</a:t>
            </a:r>
            <a:r>
              <a:rPr lang="hr-HR" sz="2800" dirty="0" smtClean="0"/>
              <a:t>akija, garig, kamenjar</a:t>
            </a:r>
          </a:p>
        </p:txBody>
      </p:sp>
    </p:spTree>
    <p:extLst>
      <p:ext uri="{BB962C8B-B14F-4D97-AF65-F5344CB8AC3E}">
        <p14:creationId xmlns:p14="http://schemas.microsoft.com/office/powerpoint/2010/main" xmlns="" val="19445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31590"/>
            <a:ext cx="7416824" cy="2376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3867894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/>
              <a:t>Koje se biljke uzgajaju u Primorskoj Hrvatskoj?</a:t>
            </a:r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xmlns="" val="171585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03598"/>
            <a:ext cx="5934075" cy="2943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4248" y="185167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Zašto je Kopački rit zaštićen?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xmlns="" val="10998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 dirty="0" smtClean="0"/>
              <a:t>Izradila 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Marija Ros Kozarić, prof.geologije i geografije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26824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Nakon današnjeg sata ćeš moći...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navesti </a:t>
            </a:r>
            <a:r>
              <a:rPr lang="hr-HR" dirty="0"/>
              <a:t>definiciju </a:t>
            </a:r>
            <a:r>
              <a:rPr lang="hr-HR" dirty="0" smtClean="0"/>
              <a:t>tla</a:t>
            </a:r>
            <a:endParaRPr lang="hr-HR" dirty="0"/>
          </a:p>
          <a:p>
            <a:r>
              <a:rPr lang="hr-HR" dirty="0" smtClean="0"/>
              <a:t>objasniti </a:t>
            </a:r>
            <a:r>
              <a:rPr lang="hr-HR" dirty="0"/>
              <a:t>međusobnu povezanost klime, tla, biljnoga i životinjskoga svijeta na primjerima iz </a:t>
            </a:r>
            <a:r>
              <a:rPr lang="hr-HR" dirty="0" smtClean="0"/>
              <a:t>Hrvatske</a:t>
            </a:r>
            <a:endParaRPr lang="hr-HR" dirty="0"/>
          </a:p>
          <a:p>
            <a:r>
              <a:rPr lang="hr-HR" dirty="0" smtClean="0"/>
              <a:t>navesti </a:t>
            </a:r>
            <a:r>
              <a:rPr lang="hr-HR" dirty="0"/>
              <a:t>načine očuvanja bioraznolikosti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15566"/>
            <a:ext cx="5040560" cy="3586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136" y="1330096"/>
            <a:ext cx="30963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/>
              <a:t>Objasnite poveznaost tla s prirodnim i društvenim čimbenicima prostora. Kako je čovjek djelovao na promjene u prirodi, a posebno na tlo? Kako čovjek iskorištava tlo? Može li se tlo onečistiti?</a:t>
            </a:r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xmlns="" val="7380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Tlo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rastresit, površinski sloj koji pokriva najveći dio kopna na Zemlji</a:t>
            </a:r>
          </a:p>
          <a:p>
            <a:r>
              <a:rPr lang="hr-HR" sz="2400" dirty="0" smtClean="0"/>
              <a:t>mješavina je minerala, vode, humusa, ali i živih bića</a:t>
            </a:r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13699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31590"/>
            <a:ext cx="5976664" cy="3551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2200" y="1563638"/>
            <a:ext cx="2160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/>
              <a:t>Biljni pokrov štiti tlo od odnošenja. Što se </a:t>
            </a:r>
            <a:r>
              <a:rPr lang="hr-HR" sz="2400" i="1" smtClean="0"/>
              <a:t>događa s </a:t>
            </a:r>
            <a:r>
              <a:rPr lang="hr-HR" sz="2400" i="1" dirty="0" smtClean="0"/>
              <a:t>tlom s kojeg se iskrči šuma? Kako se naziva taj padinski proces?</a:t>
            </a:r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xmlns="" val="13719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Tlo i klimatsko biljna područja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u</a:t>
            </a:r>
            <a:r>
              <a:rPr lang="hr-HR" sz="2800" dirty="0" smtClean="0"/>
              <a:t>mjereno topla vlažna klima – smeđa tla</a:t>
            </a:r>
          </a:p>
          <a:p>
            <a:r>
              <a:rPr lang="hr-HR" sz="2800" dirty="0"/>
              <a:t>s</a:t>
            </a:r>
            <a:r>
              <a:rPr lang="hr-HR" sz="2800" dirty="0" smtClean="0"/>
              <a:t>tepska klima – crnica</a:t>
            </a:r>
          </a:p>
          <a:p>
            <a:r>
              <a:rPr lang="hr-HR" sz="2800" dirty="0"/>
              <a:t>s</a:t>
            </a:r>
            <a:r>
              <a:rPr lang="hr-HR" sz="2800" dirty="0" smtClean="0"/>
              <a:t>nježno-šumska klima – podlzoli</a:t>
            </a:r>
          </a:p>
          <a:p>
            <a:endParaRPr lang="hr-HR" sz="2800" dirty="0"/>
          </a:p>
          <a:p>
            <a:r>
              <a:rPr lang="hr-HR" sz="2800" dirty="0"/>
              <a:t>v</a:t>
            </a:r>
            <a:r>
              <a:rPr lang="hr-HR" sz="2800" dirty="0" smtClean="0"/>
              <a:t>ulkanska tla, slana tla, kamenjari, močvarna tla...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29571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71550"/>
            <a:ext cx="8301005" cy="2812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379588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/>
              <a:t>Zašto su područja uz vulkane gusto naseljena?</a:t>
            </a:r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xmlns="" val="36096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Čovjek i tlo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185167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www.youtube.com/watch?v=Ic-J6hcSKa8</a:t>
            </a:r>
            <a:endParaRPr lang="hr-HR" dirty="0" smtClean="0"/>
          </a:p>
          <a:p>
            <a:r>
              <a:rPr lang="hr-HR" dirty="0"/>
              <a:t> D</a:t>
            </a:r>
            <a:r>
              <a:rPr lang="hr-HR" dirty="0" smtClean="0"/>
              <a:t>eforestacija 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4067944" y="314781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i="1" dirty="0" smtClean="0"/>
              <a:t>Kakvim se sredstvima čovjek služi u suzbijanju korova i štetočina? Raspravite kako se pojedine otrovne tvari prenose u prirodi te kako mogu dospjeti i u naš organizam. </a:t>
            </a:r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63638"/>
            <a:ext cx="40392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6199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843558"/>
            <a:ext cx="3909120" cy="360040"/>
          </a:xfrm>
        </p:spPr>
        <p:txBody>
          <a:bodyPr>
            <a:noAutofit/>
          </a:bodyPr>
          <a:lstStyle/>
          <a:p>
            <a:r>
              <a:rPr lang="hr-HR" sz="3600" dirty="0" smtClean="0"/>
              <a:t>Tla u Hrvatskoj</a:t>
            </a:r>
            <a:endParaRPr lang="hr-H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87235" y="195486"/>
            <a:ext cx="5972374" cy="4327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779662"/>
            <a:ext cx="27916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/>
              <a:t>Proučite kartu : Tla u Hrvatskoj</a:t>
            </a:r>
          </a:p>
          <a:p>
            <a:endParaRPr lang="hr-HR" sz="2400" i="1" dirty="0"/>
          </a:p>
          <a:p>
            <a:r>
              <a:rPr lang="hr-HR" sz="2400" i="1" dirty="0" smtClean="0"/>
              <a:t>Nakon toga ispunite tablicu!</a:t>
            </a:r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xmlns="" val="22729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352</Words>
  <Application>Microsoft Office PowerPoint</Application>
  <PresentationFormat>On-screen Show (16:9)</PresentationFormat>
  <Paragraphs>49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Tlo i biljni pokrov Hrvatske</vt:lpstr>
      <vt:lpstr>Nakon današnjeg sata ćeš moći...</vt:lpstr>
      <vt:lpstr>Slide 3</vt:lpstr>
      <vt:lpstr>Tlo </vt:lpstr>
      <vt:lpstr>Slide 5</vt:lpstr>
      <vt:lpstr>Tlo i klimatsko biljna područja</vt:lpstr>
      <vt:lpstr>Slide 7</vt:lpstr>
      <vt:lpstr>Čovjek i tlo</vt:lpstr>
      <vt:lpstr>Tla u Hrvatskoj</vt:lpstr>
      <vt:lpstr>Slide 10</vt:lpstr>
      <vt:lpstr>Slide 11</vt:lpstr>
      <vt:lpstr>Slide 12</vt:lpstr>
      <vt:lpstr>Biljni pokrov Hrvatske</vt:lpstr>
      <vt:lpstr>Slide 14</vt:lpstr>
      <vt:lpstr>Slide 15</vt:lpstr>
      <vt:lpstr>Slide 16</vt:lpstr>
      <vt:lpstr>Izradila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37</cp:revision>
  <dcterms:created xsi:type="dcterms:W3CDTF">2019-03-27T12:00:31Z</dcterms:created>
  <dcterms:modified xsi:type="dcterms:W3CDTF">2019-10-01T06:18:44Z</dcterms:modified>
</cp:coreProperties>
</file>